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</p:sldIdLst>
  <p:sldSz cx="10287000" cy="6858000" type="35mm"/>
  <p:notesSz cx="6858000" cy="9144000"/>
  <p:photoAlbum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1320" y="-566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130426"/>
            <a:ext cx="874395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D8301-5472-4FF5-8A6A-DCA64EB5A28E}" type="datetimeFigureOut">
              <a:rPr lang="it-IT" smtClean="0"/>
              <a:t>04/11/2013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710BF-0E22-41F2-88B1-58D0A3A36F08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D8301-5472-4FF5-8A6A-DCA64EB5A28E}" type="datetimeFigureOut">
              <a:rPr lang="it-IT" smtClean="0"/>
              <a:t>04/11/2013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710BF-0E22-41F2-88B1-58D0A3A36F08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58075" y="274639"/>
            <a:ext cx="2314575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0" y="274639"/>
            <a:ext cx="6772275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D8301-5472-4FF5-8A6A-DCA64EB5A28E}" type="datetimeFigureOut">
              <a:rPr lang="it-IT" smtClean="0"/>
              <a:t>04/11/2013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710BF-0E22-41F2-88B1-58D0A3A36F08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D8301-5472-4FF5-8A6A-DCA64EB5A28E}" type="datetimeFigureOut">
              <a:rPr lang="it-IT" smtClean="0"/>
              <a:t>04/11/2013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710BF-0E22-41F2-88B1-58D0A3A36F08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602" y="4406901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602" y="2906713"/>
            <a:ext cx="874395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D8301-5472-4FF5-8A6A-DCA64EB5A28E}" type="datetimeFigureOut">
              <a:rPr lang="it-IT" smtClean="0"/>
              <a:t>04/11/2013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710BF-0E22-41F2-88B1-58D0A3A36F08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0" y="1600201"/>
            <a:ext cx="4543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29225" y="1600201"/>
            <a:ext cx="4543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D8301-5472-4FF5-8A6A-DCA64EB5A28E}" type="datetimeFigureOut">
              <a:rPr lang="it-IT" smtClean="0"/>
              <a:t>04/11/2013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710BF-0E22-41F2-88B1-58D0A3A36F08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2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2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25654" y="1535113"/>
            <a:ext cx="454699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25654" y="2174875"/>
            <a:ext cx="454699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D8301-5472-4FF5-8A6A-DCA64EB5A28E}" type="datetimeFigureOut">
              <a:rPr lang="it-IT" smtClean="0"/>
              <a:t>04/11/2013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710BF-0E22-41F2-88B1-58D0A3A36F08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D8301-5472-4FF5-8A6A-DCA64EB5A28E}" type="datetimeFigureOut">
              <a:rPr lang="it-IT" smtClean="0"/>
              <a:t>04/11/2013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710BF-0E22-41F2-88B1-58D0A3A36F08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D8301-5472-4FF5-8A6A-DCA64EB5A28E}" type="datetimeFigureOut">
              <a:rPr lang="it-IT" smtClean="0"/>
              <a:t>04/11/2013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710BF-0E22-41F2-88B1-58D0A3A36F08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273050"/>
            <a:ext cx="338435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931" y="273051"/>
            <a:ext cx="575071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1435101"/>
            <a:ext cx="338435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D8301-5472-4FF5-8A6A-DCA64EB5A28E}" type="datetimeFigureOut">
              <a:rPr lang="it-IT" smtClean="0"/>
              <a:t>04/11/2013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710BF-0E22-41F2-88B1-58D0A3A36F08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324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6324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6324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D8301-5472-4FF5-8A6A-DCA64EB5A28E}" type="datetimeFigureOut">
              <a:rPr lang="it-IT" smtClean="0"/>
              <a:t>04/11/2013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710BF-0E22-41F2-88B1-58D0A3A36F08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1600201"/>
            <a:ext cx="92583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4350" y="6356351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CD8301-5472-4FF5-8A6A-DCA64EB5A28E}" type="datetimeFigureOut">
              <a:rPr lang="it-IT" smtClean="0"/>
              <a:t>04/11/2013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4725" y="6356351"/>
            <a:ext cx="3257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356351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8710BF-0E22-41F2-88B1-58D0A3A36F08}" type="slidenum">
              <a:rPr lang="it-IT" smtClean="0"/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80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2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2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2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-262 PISA_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"/>
            <a:ext cx="10287000" cy="6856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35mm Slides</PresentationFormat>
  <Paragraphs>0</Paragraphs>
  <Slides>62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Tomassini</dc:creator>
  <cp:lastModifiedBy>Tomassini</cp:lastModifiedBy>
  <cp:revision>1</cp:revision>
  <dcterms:created xsi:type="dcterms:W3CDTF">2013-11-04T10:38:26Z</dcterms:created>
  <dcterms:modified xsi:type="dcterms:W3CDTF">2013-11-04T10:39:24Z</dcterms:modified>
</cp:coreProperties>
</file>